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7" r:id="rId9"/>
    <p:sldId id="262" r:id="rId10"/>
    <p:sldId id="263" r:id="rId11"/>
    <p:sldId id="264" r:id="rId12"/>
    <p:sldId id="265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407" autoAdjust="0"/>
    <p:restoredTop sz="94723" autoAdjust="0"/>
  </p:normalViewPr>
  <p:slideViewPr>
    <p:cSldViewPr>
      <p:cViewPr>
        <p:scale>
          <a:sx n="66" d="100"/>
          <a:sy n="66" d="100"/>
        </p:scale>
        <p:origin x="-1208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F0AD4-8AF6-4CB3-881B-A4DCF7AC7CC6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07F9B-9822-46D7-8AA9-6A2A9477DB1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INTRODUCTION</a:t>
            </a:r>
            <a:endParaRPr lang="en-US" b="1" dirty="0"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Britannic Bold" pitchFamily="34" charset="0"/>
              </a:rPr>
              <a:t>NAME-   ARZOO 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Britannic Bold" pitchFamily="34" charset="0"/>
              </a:rPr>
              <a:t>ROLL NO- 229194</a:t>
            </a:r>
            <a:endParaRPr lang="en-US" sz="2400" b="1" dirty="0" smtClean="0">
              <a:solidFill>
                <a:schemeClr val="bg1"/>
              </a:solidFill>
              <a:latin typeface="Britannic Bold" pitchFamily="34" charset="0"/>
            </a:endParaRPr>
          </a:p>
          <a:p>
            <a:r>
              <a:rPr lang="en-US" sz="2400" b="1" dirty="0" smtClean="0">
                <a:solidFill>
                  <a:schemeClr val="tx1"/>
                </a:solidFill>
                <a:latin typeface="Britannic Bold" pitchFamily="34" charset="0"/>
              </a:rPr>
              <a:t>COURSE- BCA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Britannic Bold" pitchFamily="34" charset="0"/>
              </a:rPr>
              <a:t>PROJECT – TECH HUB STUDY</a:t>
            </a:r>
            <a:endParaRPr lang="en-US" sz="2400" b="1" dirty="0">
              <a:solidFill>
                <a:schemeClr val="tx1"/>
              </a:solidFill>
              <a:latin typeface="Britannic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28600"/>
            <a:ext cx="8839200" cy="64008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 Black" pitchFamily="34" charset="0"/>
              </a:rPr>
              <a:t>OUTPUT</a:t>
            </a:r>
            <a:endParaRPr lang="en-US" b="1" dirty="0">
              <a:latin typeface="Arial Black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1219200"/>
            <a:ext cx="8839200" cy="533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dirty="0" smtClean="0"/>
              <a:t>HTML AND CSS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" y="1600200"/>
            <a:ext cx="8382000" cy="14478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0" y="32004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Black" pitchFamily="34" charset="0"/>
              </a:rPr>
              <a:t>                             OUTPUT</a:t>
            </a:r>
            <a:endParaRPr lang="en-US" b="1" dirty="0"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3733800"/>
            <a:ext cx="8153400" cy="2743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449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Bodoni MT" pitchFamily="18" charset="0"/>
              </a:rPr>
              <a:t>NAVIGATION </a:t>
            </a:r>
            <a:endParaRPr lang="en-US" b="1" dirty="0">
              <a:latin typeface="Bodoni MT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1447800"/>
            <a:ext cx="4191000" cy="52578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19600" y="2286000"/>
            <a:ext cx="4724400" cy="38862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24400" y="15240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 Rounded MT Bold" pitchFamily="34" charset="0"/>
              </a:rPr>
              <a:t>HTML  AND  CSS</a:t>
            </a:r>
            <a:endParaRPr lang="en-US" sz="2800" b="1" dirty="0">
              <a:latin typeface="Arial Rounded MT Bold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400" y="381000"/>
            <a:ext cx="4648200" cy="6096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OUTPUT</a:t>
            </a:r>
            <a:endParaRPr lang="en-US" sz="2800" b="1" dirty="0">
              <a:latin typeface="Arial Black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76400"/>
            <a:ext cx="8839200" cy="4572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57200"/>
            <a:ext cx="7772400" cy="12192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CONTACT FORM</a:t>
            </a:r>
            <a:endParaRPr lang="en-US" sz="48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1905000"/>
            <a:ext cx="8153400" cy="4038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533400"/>
            <a:ext cx="7772400" cy="1142999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 Black" pitchFamily="34" charset="0"/>
              </a:rPr>
              <a:t>STYLE  USED</a:t>
            </a:r>
            <a:endParaRPr lang="en-US" sz="4000" b="1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2057400"/>
            <a:ext cx="8382000" cy="4648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OUTPUT </a:t>
            </a:r>
            <a:endParaRPr lang="en-US" b="1" dirty="0">
              <a:latin typeface="Algerian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1371600"/>
            <a:ext cx="8458200" cy="533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2743200"/>
            <a:ext cx="3276600" cy="1036638"/>
          </a:xfrm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n-US" sz="3600" b="1" dirty="0" smtClean="0"/>
              <a:t>TRANSITION</a:t>
            </a:r>
            <a:endParaRPr lang="en-US" sz="3600" b="1" dirty="0"/>
          </a:p>
        </p:txBody>
      </p:sp>
      <p:pic>
        <p:nvPicPr>
          <p:cNvPr id="3" name="Picture 2" descr="TRANSITION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4724400"/>
            <a:ext cx="3810000" cy="1905000"/>
          </a:xfrm>
          <a:prstGeom prst="rect">
            <a:avLst/>
          </a:prstGeom>
        </p:spPr>
      </p:pic>
      <p:pic>
        <p:nvPicPr>
          <p:cNvPr id="4" name="Picture 3" descr="TRANS 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3657599" cy="2542872"/>
          </a:xfrm>
          <a:prstGeom prst="rect">
            <a:avLst/>
          </a:prstGeom>
        </p:spPr>
      </p:pic>
      <p:pic>
        <p:nvPicPr>
          <p:cNvPr id="5" name="Picture 4" descr="TRANS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8600"/>
            <a:ext cx="4038600" cy="2667000"/>
          </a:xfrm>
          <a:prstGeom prst="rect">
            <a:avLst/>
          </a:prstGeom>
        </p:spPr>
      </p:pic>
      <p:pic>
        <p:nvPicPr>
          <p:cNvPr id="6" name="Picture 5" descr="KE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473" y="0"/>
            <a:ext cx="3435527" cy="26163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371600"/>
          </a:xfrm>
        </p:spPr>
        <p:txBody>
          <a:bodyPr/>
          <a:lstStyle/>
          <a:p>
            <a:r>
              <a:rPr lang="en-US" b="1" dirty="0" smtClean="0">
                <a:latin typeface="Arial Black" pitchFamily="34" charset="0"/>
              </a:rPr>
              <a:t>FOOTER</a:t>
            </a:r>
            <a:endParaRPr lang="en-US" b="1" dirty="0">
              <a:latin typeface="Arial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905000"/>
            <a:ext cx="91440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400" y="2057400"/>
            <a:ext cx="8686800" cy="457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278</TotalTime>
  <Words>33</Words>
  <Application>Microsoft Office PowerPoint</Application>
  <PresentationFormat>On-screen Show (4:3)</PresentationFormat>
  <Paragraphs>17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INTRODUCTION</vt:lpstr>
      <vt:lpstr>NAVIGATION </vt:lpstr>
      <vt:lpstr>Slide 3</vt:lpstr>
      <vt:lpstr>Slide 4</vt:lpstr>
      <vt:lpstr>Slide 5</vt:lpstr>
      <vt:lpstr>Slide 6</vt:lpstr>
      <vt:lpstr>OUTPUT </vt:lpstr>
      <vt:lpstr>TRANSITION</vt:lpstr>
      <vt:lpstr>FOOTER</vt:lpstr>
      <vt:lpstr>Slide 10</vt:lpstr>
      <vt:lpstr>OUTPUT</vt:lpstr>
      <vt:lpstr>HTML AND CSS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Arzoo Kamboz</dc:creator>
  <cp:lastModifiedBy>Arzoo Kamboz</cp:lastModifiedBy>
  <cp:revision>23</cp:revision>
  <dcterms:created xsi:type="dcterms:W3CDTF">2022-11-30T12:44:16Z</dcterms:created>
  <dcterms:modified xsi:type="dcterms:W3CDTF">2022-12-25T09:59:47Z</dcterms:modified>
</cp:coreProperties>
</file>